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9" r:id="rId4"/>
    <p:sldId id="276" r:id="rId5"/>
    <p:sldId id="278" r:id="rId6"/>
    <p:sldId id="279" r:id="rId7"/>
    <p:sldId id="293" r:id="rId8"/>
    <p:sldId id="308" r:id="rId9"/>
    <p:sldId id="281" r:id="rId10"/>
    <p:sldId id="282" r:id="rId11"/>
    <p:sldId id="283" r:id="rId12"/>
    <p:sldId id="288" r:id="rId13"/>
    <p:sldId id="287" r:id="rId14"/>
    <p:sldId id="286" r:id="rId15"/>
    <p:sldId id="289" r:id="rId16"/>
    <p:sldId id="290" r:id="rId17"/>
    <p:sldId id="291" r:id="rId18"/>
    <p:sldId id="292" r:id="rId19"/>
    <p:sldId id="284" r:id="rId20"/>
    <p:sldId id="285" r:id="rId21"/>
    <p:sldId id="306" r:id="rId22"/>
    <p:sldId id="300" r:id="rId23"/>
    <p:sldId id="301" r:id="rId24"/>
    <p:sldId id="302" r:id="rId25"/>
    <p:sldId id="303" r:id="rId26"/>
    <p:sldId id="304" r:id="rId27"/>
    <p:sldId id="305" r:id="rId28"/>
    <p:sldId id="30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1" d="100"/>
          <a:sy n="71" d="100"/>
        </p:scale>
        <p:origin x="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11CFE-70E8-4E71-87C6-73EFBD25B296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350C5-DB4E-4049-AABD-A7E35D937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65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3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11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84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0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58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10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41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03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93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간 연결 상태를 확인하기 위해서 이런 형태로 </a:t>
            </a:r>
            <a:r>
              <a:rPr lang="en-US" altLang="ko-KR" dirty="0"/>
              <a:t>csv</a:t>
            </a:r>
            <a:r>
              <a:rPr lang="ko-KR" altLang="en-US" dirty="0"/>
              <a:t>파일을 제작 후 실측을 통해서 엘리베이터나 계단을 이용한 층별 이동 시간을 입력했습니다</a:t>
            </a:r>
            <a:r>
              <a:rPr lang="en-US" altLang="ko-KR" dirty="0"/>
              <a:t>. </a:t>
            </a:r>
            <a:r>
              <a:rPr lang="ko-KR" altLang="en-US" dirty="0"/>
              <a:t>계단은 </a:t>
            </a:r>
            <a:r>
              <a:rPr lang="en-US" altLang="ko-KR" dirty="0"/>
              <a:t>20</a:t>
            </a:r>
            <a:r>
              <a:rPr lang="ko-KR" altLang="en-US" dirty="0"/>
              <a:t>초이고 </a:t>
            </a:r>
            <a:r>
              <a:rPr lang="ko-KR" altLang="en-US" dirty="0" err="1"/>
              <a:t>엘레비이터는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입력해두고 공식으로 측정한 값을 곱할 계획입니다</a:t>
            </a:r>
            <a:r>
              <a:rPr lang="en-US" altLang="ko-KR" dirty="0"/>
              <a:t>. </a:t>
            </a:r>
            <a:r>
              <a:rPr lang="ko-KR" altLang="en-US" dirty="0"/>
              <a:t>강의실 간 이동시간은 </a:t>
            </a:r>
            <a:r>
              <a:rPr lang="en-US" altLang="ko-KR" dirty="0"/>
              <a:t>10</a:t>
            </a:r>
            <a:r>
              <a:rPr lang="ko-KR" altLang="en-US" dirty="0"/>
              <a:t>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1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강의실의 </a:t>
            </a:r>
            <a:r>
              <a:rPr lang="ko-KR" altLang="en-US" dirty="0" err="1"/>
              <a:t>요일별</a:t>
            </a:r>
            <a:r>
              <a:rPr lang="ko-KR" altLang="en-US" dirty="0"/>
              <a:t> 시간표 정리해둔 </a:t>
            </a:r>
            <a:r>
              <a:rPr lang="en-US" altLang="ko-KR" dirty="0"/>
              <a:t>csv</a:t>
            </a:r>
            <a:r>
              <a:rPr lang="ko-KR" altLang="en-US" dirty="0"/>
              <a:t>파일의 순서 맞춰서 노드 사이 이동시간 </a:t>
            </a:r>
            <a:r>
              <a:rPr lang="en-US" altLang="ko-KR" dirty="0"/>
              <a:t>csv</a:t>
            </a:r>
            <a:r>
              <a:rPr lang="ko-KR" altLang="en-US" dirty="0"/>
              <a:t>파일 순서를 수정했습니다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10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안드로이드 스튜디오를 통해 앱 </a:t>
            </a:r>
            <a:r>
              <a:rPr lang="en-US" altLang="ko-KR" dirty="0" err="1"/>
              <a:t>ui</a:t>
            </a:r>
            <a:r>
              <a:rPr lang="ko-KR" altLang="en-US" dirty="0"/>
              <a:t>를 통해 사용자로부터 필요한 </a:t>
            </a:r>
            <a:r>
              <a:rPr lang="en-US" altLang="ko-KR" dirty="0"/>
              <a:t>input</a:t>
            </a:r>
            <a:r>
              <a:rPr lang="ko-KR" altLang="en-US" dirty="0"/>
              <a:t>을 전달 받습니다</a:t>
            </a:r>
            <a:r>
              <a:rPr lang="en-US" altLang="ko-KR" dirty="0"/>
              <a:t>. Input</a:t>
            </a:r>
            <a:r>
              <a:rPr lang="ko-KR" altLang="en-US" dirty="0"/>
              <a:t>으로는 현재 위치와 가장 가까운 강의실이나 계단</a:t>
            </a:r>
            <a:r>
              <a:rPr lang="en-US" altLang="ko-KR" dirty="0"/>
              <a:t>, </a:t>
            </a:r>
            <a:r>
              <a:rPr lang="ko-KR" altLang="en-US" dirty="0"/>
              <a:t>엘리베이터 등과 같은 노드들과 몇 시간을 사용할 것인지를 정할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현재 시간과 요일은 시스템 함수를 통해 가져옵니다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Csv</a:t>
            </a:r>
            <a:r>
              <a:rPr lang="ko-KR" altLang="en-US" dirty="0"/>
              <a:t>파일을 통해 강의실이 해당 시간에  비어 있는지 여부와 노드와 노드 사이의 이동시간을 받아와 </a:t>
            </a:r>
            <a:r>
              <a:rPr lang="en-US" altLang="ko-KR" dirty="0"/>
              <a:t>dynamic graph</a:t>
            </a:r>
            <a:r>
              <a:rPr lang="ko-KR" altLang="en-US" dirty="0"/>
              <a:t>를 구현합니다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다익스트라</a:t>
            </a:r>
            <a:r>
              <a:rPr lang="ko-KR" altLang="en-US" dirty="0"/>
              <a:t> 알고리즘을 통해서 현재 위치에서 해당 노드들까지의 최단거리를 업데이트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중 강의실 목록을 뽑아내고 그것들을 내림차순으로 </a:t>
            </a:r>
            <a:r>
              <a:rPr lang="en-US" altLang="ko-KR" dirty="0" err="1"/>
              <a:t>sortin</a:t>
            </a:r>
            <a:r>
              <a:rPr lang="ko-KR" altLang="en-US" dirty="0"/>
              <a:t>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Sorting</a:t>
            </a:r>
            <a:r>
              <a:rPr lang="ko-KR" altLang="en-US" dirty="0"/>
              <a:t>된 리스트 중에서 가장 가까운 노드가 사용자가 쓸 시간만큼 비어 있는 지 확인 후 맞을 시 그 강의실을 사용자에게 </a:t>
            </a:r>
            <a:r>
              <a:rPr lang="en-US" altLang="ko-KR" dirty="0"/>
              <a:t>path</a:t>
            </a:r>
            <a:r>
              <a:rPr lang="ko-KR" altLang="en-US" dirty="0"/>
              <a:t>와 함께 알려줍니다</a:t>
            </a:r>
            <a:r>
              <a:rPr lang="en-US" altLang="ko-KR" dirty="0"/>
              <a:t>. </a:t>
            </a:r>
            <a:r>
              <a:rPr lang="ko-KR" altLang="en-US" dirty="0"/>
              <a:t>틀렸을 시 다음 노드를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2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함수와 </a:t>
            </a:r>
            <a:r>
              <a:rPr lang="en-US" altLang="ko-KR" dirty="0"/>
              <a:t>calendar </a:t>
            </a:r>
            <a:r>
              <a:rPr lang="ko-KR" altLang="en-US" dirty="0"/>
              <a:t>함수를 이용하여 현재 시간과 요일을 가져옵니다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81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Csv</a:t>
            </a:r>
            <a:r>
              <a:rPr lang="ko-KR" altLang="en-US" dirty="0"/>
              <a:t>에서 데이터를 가져와 강의실인 지 아닌 지 확인하고 강의실이면 강의실 명</a:t>
            </a:r>
            <a:r>
              <a:rPr lang="en-US" altLang="ko-KR" dirty="0"/>
              <a:t>, </a:t>
            </a:r>
            <a:r>
              <a:rPr lang="ko-KR" altLang="en-US" dirty="0"/>
              <a:t>비어 있는 </a:t>
            </a:r>
            <a:r>
              <a:rPr lang="ko-KR" altLang="en-US" dirty="0" err="1"/>
              <a:t>시간를</a:t>
            </a:r>
            <a:r>
              <a:rPr lang="ko-KR" altLang="en-US" dirty="0"/>
              <a:t> 파악합니다</a:t>
            </a:r>
            <a:r>
              <a:rPr lang="en-US" altLang="ko-KR" dirty="0"/>
              <a:t>. </a:t>
            </a:r>
            <a:r>
              <a:rPr lang="ko-KR" altLang="en-US" dirty="0"/>
              <a:t>그리고 연결정보에 따라 노드들을 연결해 </a:t>
            </a:r>
            <a:r>
              <a:rPr lang="en-US" altLang="ko-KR" dirty="0"/>
              <a:t>dynamic</a:t>
            </a:r>
            <a:r>
              <a:rPr lang="ko-KR" altLang="en-US" dirty="0"/>
              <a:t>하게 </a:t>
            </a:r>
            <a:r>
              <a:rPr lang="en-US" altLang="ko-KR" dirty="0"/>
              <a:t>graph</a:t>
            </a:r>
            <a:r>
              <a:rPr lang="ko-KR" altLang="en-US" dirty="0"/>
              <a:t>를 형성합니다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65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다익스트라</a:t>
            </a:r>
            <a:r>
              <a:rPr lang="ko-KR" altLang="en-US" dirty="0"/>
              <a:t> 알고리즘을 이용해 </a:t>
            </a:r>
            <a:r>
              <a:rPr lang="ko-KR" altLang="en-US" dirty="0" err="1"/>
              <a:t>엣지들을</a:t>
            </a:r>
            <a:r>
              <a:rPr lang="ko-KR" altLang="en-US" dirty="0"/>
              <a:t> 조회하면서 갈 수 있는 거리를 업데이트합니다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3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거리에 따라 내림차순으로 </a:t>
            </a:r>
            <a:r>
              <a:rPr lang="ko-KR" altLang="en-US" dirty="0" err="1"/>
              <a:t>정열한</a:t>
            </a:r>
            <a:r>
              <a:rPr lang="ko-KR" altLang="en-US" dirty="0"/>
              <a:t> 해 가장 빠른 곳에 위치한 강의실을 찾습니다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1060A-0352-4BD0-B55D-A74D2275B3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52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oh95/310FreeSea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자료구조와 설계</a:t>
            </a:r>
            <a:br>
              <a:rPr lang="en-US" altLang="ko-KR" dirty="0"/>
            </a:br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en-US" altLang="ko-KR" dirty="0"/>
              <a:t>Report</a:t>
            </a:r>
            <a:br>
              <a:rPr lang="en-US" altLang="ko-KR" sz="2000" dirty="0"/>
            </a:br>
            <a:r>
              <a:rPr lang="en-US" altLang="ko-KR" sz="3600" dirty="0"/>
              <a:t>Team : Standing Comedy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5378" y="4364129"/>
            <a:ext cx="6987645" cy="212075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20175532  </a:t>
            </a:r>
            <a:r>
              <a:rPr lang="ko-KR" altLang="en-US" dirty="0"/>
              <a:t>신동진</a:t>
            </a:r>
            <a:endParaRPr lang="en-US" altLang="ko-KR" dirty="0"/>
          </a:p>
          <a:p>
            <a:r>
              <a:rPr lang="en-US" altLang="ko-KR" sz="2000" dirty="0"/>
              <a:t>20140661  </a:t>
            </a:r>
            <a:r>
              <a:rPr lang="ko-KR" altLang="en-US" sz="2000" dirty="0" err="1"/>
              <a:t>신주환</a:t>
            </a:r>
            <a:endParaRPr lang="en-US" altLang="ko-KR" sz="2000" dirty="0"/>
          </a:p>
          <a:p>
            <a:r>
              <a:rPr lang="en-US" altLang="ko-KR" sz="2000" b="1" dirty="0"/>
              <a:t>20146136  </a:t>
            </a:r>
            <a:r>
              <a:rPr lang="ko-KR" altLang="en-US" sz="2000" b="1" dirty="0" err="1"/>
              <a:t>오준오</a:t>
            </a:r>
            <a:endParaRPr lang="en-US" altLang="ko-KR" sz="2000" b="1" dirty="0"/>
          </a:p>
          <a:p>
            <a:r>
              <a:rPr lang="en-US" altLang="ko-KR" sz="2000" dirty="0"/>
              <a:t>20141001  </a:t>
            </a:r>
            <a:r>
              <a:rPr lang="ko-KR" altLang="en-US" sz="2000" dirty="0"/>
              <a:t>이지호</a:t>
            </a:r>
            <a:endParaRPr lang="en-US" altLang="ko-KR" sz="2000" dirty="0"/>
          </a:p>
          <a:p>
            <a:r>
              <a:rPr lang="en-US" altLang="ko-KR" sz="2000" dirty="0"/>
              <a:t>20141405  </a:t>
            </a:r>
            <a:r>
              <a:rPr lang="ko-KR" altLang="en-US" sz="2000" dirty="0" err="1"/>
              <a:t>최형준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8133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5" y="1952625"/>
            <a:ext cx="7820025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6000" dirty="0"/>
              <a:t>Parsing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3076575"/>
            <a:ext cx="4331745" cy="2807858"/>
          </a:xfrm>
        </p:spPr>
        <p:txBody>
          <a:bodyPr>
            <a:normAutofit/>
          </a:bodyPr>
          <a:lstStyle/>
          <a:p>
            <a:r>
              <a:rPr lang="en-US" altLang="ko-KR" dirty="0"/>
              <a:t>Format conversion</a:t>
            </a:r>
          </a:p>
          <a:p>
            <a:r>
              <a:rPr lang="en-US" altLang="ko-KR" dirty="0"/>
              <a:t>Delete unavailable rooms</a:t>
            </a:r>
          </a:p>
          <a:p>
            <a:r>
              <a:rPr lang="en-US" altLang="ko-KR" dirty="0"/>
              <a:t>Handle lectures that do not fit on an hourly table is treated like taking over an hour.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892" y="1533198"/>
            <a:ext cx="3522577" cy="21492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57" y="4219484"/>
            <a:ext cx="5126246" cy="219430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9101808" y="3742209"/>
            <a:ext cx="144745" cy="418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0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5" y="1952625"/>
            <a:ext cx="7820025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6000" dirty="0"/>
              <a:t>Algorithm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3076576"/>
            <a:ext cx="4331745" cy="1764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Find an empty classroom with the shortest time among the empty classroom lists.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43" y="4499002"/>
            <a:ext cx="3229379" cy="2226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346" y="1979423"/>
            <a:ext cx="5126246" cy="2194306"/>
          </a:xfrm>
          <a:prstGeom prst="rect">
            <a:avLst/>
          </a:prstGeom>
        </p:spPr>
      </p:pic>
      <p:sp>
        <p:nvSpPr>
          <p:cNvPr id="5" name="굽은 화살표 4"/>
          <p:cNvSpPr/>
          <p:nvPr/>
        </p:nvSpPr>
        <p:spPr>
          <a:xfrm rot="10800000">
            <a:off x="9482082" y="4162971"/>
            <a:ext cx="1667435" cy="1785770"/>
          </a:xfrm>
          <a:prstGeom prst="bentArrow">
            <a:avLst>
              <a:gd name="adj1" fmla="val 10161"/>
              <a:gd name="adj2" fmla="val 20161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74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158" y="1952625"/>
            <a:ext cx="5489013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Data</a:t>
            </a:r>
            <a:r>
              <a:rPr lang="ko-KR" altLang="en-US" sz="6000" dirty="0"/>
              <a:t> </a:t>
            </a:r>
            <a:r>
              <a:rPr lang="en-US" altLang="ko-KR" sz="6000" dirty="0"/>
              <a:t>Collection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508" y="2544977"/>
            <a:ext cx="9016816" cy="2690914"/>
          </a:xfrm>
        </p:spPr>
        <p:txBody>
          <a:bodyPr>
            <a:normAutofit/>
          </a:bodyPr>
          <a:lstStyle/>
          <a:p>
            <a:r>
              <a:rPr lang="en-US" altLang="ko-KR" dirty="0"/>
              <a:t>Make an adjacent matrix in CSV file.</a:t>
            </a:r>
          </a:p>
          <a:p>
            <a:r>
              <a:rPr lang="en-US" altLang="ko-KR" dirty="0"/>
              <a:t>Match orders of CSV files.</a:t>
            </a:r>
          </a:p>
        </p:txBody>
      </p:sp>
    </p:spTree>
    <p:extLst>
      <p:ext uri="{BB962C8B-B14F-4D97-AF65-F5344CB8AC3E}">
        <p14:creationId xmlns:p14="http://schemas.microsoft.com/office/powerpoint/2010/main" val="3206830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02" y="608945"/>
            <a:ext cx="8106198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6000" dirty="0"/>
              <a:t>     Make Adjacent Matrix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8BCA6-FACC-4238-AEE1-81300369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20" y="1690007"/>
            <a:ext cx="8767681" cy="38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02" y="608945"/>
            <a:ext cx="7801398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6000" dirty="0"/>
              <a:t> Match Orders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250" t="26047" r="41501" b="7674"/>
          <a:stretch/>
        </p:blipFill>
        <p:spPr>
          <a:xfrm>
            <a:off x="2038350" y="1771650"/>
            <a:ext cx="3981450" cy="46043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500" t="26279" r="59250" b="7908"/>
          <a:stretch/>
        </p:blipFill>
        <p:spPr>
          <a:xfrm>
            <a:off x="7829550" y="1790700"/>
            <a:ext cx="2762250" cy="4572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115050" y="2038350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15050" y="2216703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115050" y="2395056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115050" y="2573409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115050" y="2751762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115050" y="2930115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115050" y="3108468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115050" y="3286821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115050" y="3465174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115050" y="3643527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115050" y="3821880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115050" y="4000233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115050" y="4178586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115050" y="4356939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115050" y="4535292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5050" y="4713645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115050" y="4891998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15050" y="5070351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5050" y="5248704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5050" y="5427057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5050" y="5605410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15050" y="5783763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115050" y="5962116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115050" y="6140469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115050" y="6318811"/>
            <a:ext cx="1600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114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1952625"/>
            <a:ext cx="5489013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Implementation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2801048"/>
            <a:ext cx="9016816" cy="2690914"/>
          </a:xfrm>
        </p:spPr>
        <p:txBody>
          <a:bodyPr>
            <a:normAutofit/>
          </a:bodyPr>
          <a:lstStyle/>
          <a:p>
            <a:r>
              <a:rPr lang="en-US" altLang="ko-KR" dirty="0"/>
              <a:t>Simple Flowchart</a:t>
            </a:r>
          </a:p>
          <a:p>
            <a:r>
              <a:rPr lang="en-US" altLang="ko-KR" dirty="0"/>
              <a:t>Algorithm</a:t>
            </a:r>
          </a:p>
          <a:p>
            <a:r>
              <a:rPr lang="en-US" altLang="ko-KR" dirty="0"/>
              <a:t>Elevator weights</a:t>
            </a:r>
          </a:p>
        </p:txBody>
      </p:sp>
    </p:spTree>
    <p:extLst>
      <p:ext uri="{BB962C8B-B14F-4D97-AF65-F5344CB8AC3E}">
        <p14:creationId xmlns:p14="http://schemas.microsoft.com/office/powerpoint/2010/main" val="8212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255627" y="551793"/>
            <a:ext cx="2890345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Studio UI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255628" y="1676402"/>
            <a:ext cx="2890344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Build Dynamic Graph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2"/>
            <a:endCxn id="5" idx="0"/>
          </p:cNvCxnSpPr>
          <p:nvPr/>
        </p:nvCxnSpPr>
        <p:spPr>
          <a:xfrm>
            <a:off x="7700800" y="951186"/>
            <a:ext cx="0" cy="72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68813" y="1119352"/>
            <a:ext cx="35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Data(Day of week, time, 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5628" y="2801011"/>
            <a:ext cx="2890344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List of Classrooms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2"/>
            <a:endCxn id="10" idx="0"/>
          </p:cNvCxnSpPr>
          <p:nvPr/>
        </p:nvCxnSpPr>
        <p:spPr>
          <a:xfrm>
            <a:off x="7700800" y="2075795"/>
            <a:ext cx="0" cy="72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68813" y="2253737"/>
            <a:ext cx="338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Bellman-Ford’s Algorithm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55628" y="3831024"/>
            <a:ext cx="2890344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Sorted List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0" idx="2"/>
            <a:endCxn id="16" idx="0"/>
          </p:cNvCxnSpPr>
          <p:nvPr/>
        </p:nvCxnSpPr>
        <p:spPr>
          <a:xfrm>
            <a:off x="7700800" y="3200404"/>
            <a:ext cx="0" cy="63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8813" y="3331048"/>
            <a:ext cx="225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Sort Descending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55627" y="4861037"/>
            <a:ext cx="2890344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List of Empty Classrooms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16" idx="2"/>
            <a:endCxn id="22" idx="0"/>
          </p:cNvCxnSpPr>
          <p:nvPr/>
        </p:nvCxnSpPr>
        <p:spPr>
          <a:xfrm flipH="1">
            <a:off x="7700799" y="4230417"/>
            <a:ext cx="1" cy="63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968813" y="4361061"/>
            <a:ext cx="283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 Empty Classrooms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stCxn id="22" idx="2"/>
            <a:endCxn id="30" idx="0"/>
          </p:cNvCxnSpPr>
          <p:nvPr/>
        </p:nvCxnSpPr>
        <p:spPr>
          <a:xfrm flipH="1">
            <a:off x="7653502" y="5260430"/>
            <a:ext cx="47297" cy="63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6208329" y="5891050"/>
            <a:ext cx="2890345" cy="399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Studio UI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967499" y="5390578"/>
            <a:ext cx="283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Return first cell</a:t>
            </a:r>
            <a:endParaRPr lang="ko-KR" altLang="en-US" dirty="0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352" y="2075795"/>
            <a:ext cx="3922175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Flowchart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47352" y="7219950"/>
            <a:ext cx="8981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여기서 구두로 지난주 </a:t>
            </a:r>
            <a:r>
              <a:rPr lang="ko-KR" altLang="en-US" sz="2000" dirty="0" err="1"/>
              <a:t>발표시에</a:t>
            </a:r>
            <a:r>
              <a:rPr lang="ko-KR" altLang="en-US" sz="2000" dirty="0"/>
              <a:t> </a:t>
            </a:r>
            <a:r>
              <a:rPr lang="en-US" altLang="ko-KR" sz="2000" dirty="0" err="1"/>
              <a:t>bfs</a:t>
            </a:r>
            <a:r>
              <a:rPr lang="ko-KR" altLang="en-US" sz="2000" dirty="0"/>
              <a:t>를 이용한 탐색을 하기로 했으나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프로그램 이 동작하는 순서 상 </a:t>
            </a:r>
            <a:r>
              <a:rPr lang="ko-KR" altLang="en-US" sz="2000" dirty="0" err="1"/>
              <a:t>다익스트라</a:t>
            </a:r>
            <a:r>
              <a:rPr lang="ko-KR" altLang="en-US" sz="2000" dirty="0"/>
              <a:t> 알고리즘을 이용하는게 </a:t>
            </a:r>
            <a:endParaRPr lang="en-US" altLang="ko-KR" sz="2000" dirty="0"/>
          </a:p>
          <a:p>
            <a:r>
              <a:rPr lang="ko-KR" altLang="en-US" sz="2000" dirty="0"/>
              <a:t>유리하다고 판단했다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989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88" y="832474"/>
            <a:ext cx="6752003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Get System Time and Day of Week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55E28F-3783-4BFC-83B2-952DC8F1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15" y="2451380"/>
            <a:ext cx="6600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4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6" y="727647"/>
            <a:ext cx="5956015" cy="101494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 latinLnBrk="0"/>
            <a:r>
              <a:rPr lang="en-US" altLang="ko-KR" sz="4800" dirty="0"/>
              <a:t>Parse the CSV Data &amp; Build the Graph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14F131-6122-4049-9E7E-70D9F060E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492" y="1701286"/>
            <a:ext cx="6644334" cy="51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78" y="263137"/>
            <a:ext cx="8688680" cy="17290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Bellman-Ford’s Algorithm to</a:t>
            </a:r>
            <a:br>
              <a:rPr lang="en-US" altLang="ko-KR" sz="6000" dirty="0"/>
            </a:br>
            <a:r>
              <a:rPr lang="en-US" altLang="ko-KR" sz="6000" dirty="0"/>
              <a:t> Update Whole Routes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7F3A24-A76C-4632-875E-FDB70075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53" y="2144839"/>
            <a:ext cx="7101742" cy="42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0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3556" y="1659609"/>
            <a:ext cx="10018713" cy="375285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Team Introduction</a:t>
            </a:r>
          </a:p>
          <a:p>
            <a:r>
              <a:rPr lang="en-US" altLang="ko-KR" sz="2800" dirty="0"/>
              <a:t>Project Introduction</a:t>
            </a:r>
          </a:p>
          <a:p>
            <a:r>
              <a:rPr lang="en-US" altLang="ko-KR" sz="2800" dirty="0"/>
              <a:t>Problem Solving</a:t>
            </a:r>
          </a:p>
          <a:p>
            <a:r>
              <a:rPr lang="en-US" altLang="ko-KR" sz="2800" dirty="0"/>
              <a:t>Data Collection</a:t>
            </a:r>
          </a:p>
          <a:p>
            <a:r>
              <a:rPr lang="en-US" altLang="ko-KR" sz="2800" dirty="0"/>
              <a:t>Implementation</a:t>
            </a:r>
          </a:p>
          <a:p>
            <a:r>
              <a:rPr lang="en-US" altLang="ko-KR" sz="2800" dirty="0"/>
              <a:t>Test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735106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656" y="635121"/>
            <a:ext cx="872552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Select the Fastest Destination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BFFAB-BE31-4265-ABF0-BD78CB99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92" y="2023946"/>
            <a:ext cx="46386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45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02" y="608945"/>
            <a:ext cx="780139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Set the elevator weights.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01AEC38-FB2D-45EF-9B37-C690742B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76" y="1920508"/>
            <a:ext cx="9016816" cy="2690914"/>
          </a:xfrm>
        </p:spPr>
        <p:txBody>
          <a:bodyPr>
            <a:norm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혼잡 </a:t>
            </a:r>
            <a:r>
              <a:rPr lang="en-US" altLang="ko-KR" dirty="0"/>
              <a:t>: 140+(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일반 </a:t>
            </a:r>
            <a:r>
              <a:rPr lang="en-US" altLang="ko-KR" dirty="0"/>
              <a:t>: 123 +(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혼잡 </a:t>
            </a:r>
            <a:r>
              <a:rPr lang="en-US" altLang="ko-KR" dirty="0"/>
              <a:t>: 112+(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일반 </a:t>
            </a:r>
            <a:r>
              <a:rPr lang="en-US" altLang="ko-KR" dirty="0"/>
              <a:t>: 82 + 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  <a:p>
            <a:r>
              <a:rPr lang="en-US" altLang="ko-KR" dirty="0"/>
              <a:t>C(</a:t>
            </a:r>
            <a:r>
              <a:rPr lang="ko-KR" altLang="en-US" dirty="0"/>
              <a:t>일반</a:t>
            </a:r>
            <a:r>
              <a:rPr lang="en-US" altLang="ko-KR" dirty="0"/>
              <a:t>,</a:t>
            </a:r>
            <a:r>
              <a:rPr lang="ko-KR" altLang="en-US" dirty="0"/>
              <a:t>혼잡</a:t>
            </a:r>
            <a:r>
              <a:rPr lang="en-US" altLang="ko-KR" dirty="0"/>
              <a:t>) : 63 + (</a:t>
            </a:r>
            <a:r>
              <a:rPr lang="ko-KR" altLang="en-US" dirty="0" err="1"/>
              <a:t>목표층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현재층</a:t>
            </a:r>
            <a:r>
              <a:rPr lang="en-US" altLang="ko-KR" dirty="0"/>
              <a:t>)x2</a:t>
            </a:r>
          </a:p>
        </p:txBody>
      </p:sp>
    </p:spTree>
    <p:extLst>
      <p:ext uri="{BB962C8B-B14F-4D97-AF65-F5344CB8AC3E}">
        <p14:creationId xmlns:p14="http://schemas.microsoft.com/office/powerpoint/2010/main" val="2403589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40" y="81120"/>
            <a:ext cx="780139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Set the elevator weights.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B06542-542B-4A8D-B17A-B9AAFB1D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64" y="2590096"/>
            <a:ext cx="3457575" cy="2371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40D7D1-F699-425D-AEA3-92A5CDB3B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01" y="1781955"/>
            <a:ext cx="60102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7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40" y="81120"/>
            <a:ext cx="780139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Set the elevator weights.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18998E-6282-4DCA-A8C4-91822F28D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425" y="1470467"/>
            <a:ext cx="9429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436" y="0"/>
            <a:ext cx="10607788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Operate with the size of empty time.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B1097-DEAE-415A-B7D7-8F3782F0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87" y="944137"/>
            <a:ext cx="2956932" cy="5913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975F28-882E-402D-8C3B-051F7E986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527" y="2700918"/>
            <a:ext cx="59340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7" y="119088"/>
            <a:ext cx="7492881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Improve</a:t>
            </a:r>
            <a:r>
              <a:rPr lang="ko-KR" altLang="en-US" sz="6000" dirty="0"/>
              <a:t> </a:t>
            </a:r>
            <a:r>
              <a:rPr lang="en-US" altLang="ko-KR" sz="6000" dirty="0"/>
              <a:t>the</a:t>
            </a:r>
            <a:r>
              <a:rPr lang="ko-KR" altLang="en-US" sz="6000" dirty="0"/>
              <a:t> </a:t>
            </a:r>
            <a:r>
              <a:rPr lang="en-US" altLang="ko-KR" sz="6000" dirty="0"/>
              <a:t>android UI.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E5D8D9-044A-47A3-BA81-69F5D9DB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16" y="1134030"/>
            <a:ext cx="2861986" cy="5723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D956F9-DBE8-46E0-AA8F-50E014D3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024" y="1134028"/>
            <a:ext cx="2861986" cy="572397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755E4A5-4A70-4D84-817C-0B1D4ADFC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60" y="1134029"/>
            <a:ext cx="2861987" cy="57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0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8" y="119088"/>
            <a:ext cx="5698564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dirty="0"/>
              <a:t>Test(Demo</a:t>
            </a:r>
            <a:r>
              <a:rPr lang="ko-KR" altLang="en-US" sz="6000" dirty="0"/>
              <a:t> </a:t>
            </a:r>
            <a:r>
              <a:rPr lang="en-US" altLang="ko-KR" sz="6000" dirty="0"/>
              <a:t>Video)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0F314D43-EBD0-4DA4-B8C9-7EFC33B2F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1934" y="119088"/>
            <a:ext cx="3695021" cy="652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7" y="119088"/>
            <a:ext cx="4554335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en-US" altLang="ko-KR" sz="6000" dirty="0"/>
              <a:t>Self Evaluation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0D6C4-57F6-4A0F-8BFC-48C9C8604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29" y="1043278"/>
            <a:ext cx="9508273" cy="5119629"/>
          </a:xfrm>
        </p:spPr>
        <p:txBody>
          <a:bodyPr>
            <a:normAutofit fontScale="70000" lnSpcReduction="20000"/>
          </a:bodyPr>
          <a:lstStyle/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장점</a:t>
            </a:r>
            <a:endParaRPr lang="en-US" altLang="ko-KR" b="1" dirty="0"/>
          </a:p>
          <a:p>
            <a:r>
              <a:rPr lang="ko-KR" altLang="en-US" dirty="0"/>
              <a:t>데이터만 잘 주어진다면 충분히 사용가능한 서비스이다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어플리케이션으로 구현해서 사용 편의성이 높다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Path</a:t>
            </a:r>
            <a:r>
              <a:rPr lang="ko-KR" altLang="en-US" dirty="0"/>
              <a:t>를 통해서 사용자가 해당 강의실의 위치를 몰라도 찾아갈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아쉬운 점</a:t>
            </a:r>
            <a:endParaRPr lang="en-US" altLang="ko-KR" b="1" dirty="0"/>
          </a:p>
          <a:p>
            <a:r>
              <a:rPr lang="en-US" altLang="ko-KR" dirty="0"/>
              <a:t>Elevator weight</a:t>
            </a:r>
            <a:r>
              <a:rPr lang="ko-KR" altLang="en-US" dirty="0"/>
              <a:t> 실측 기반이여 오차가 생길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엘리베이터를 타는 지 거쳐가는 지 헷갈릴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데이터가 지속적으로 업데이트가 되는게 아니기 때문에</a:t>
            </a:r>
            <a:r>
              <a:rPr lang="en-US" altLang="ko-KR" dirty="0"/>
              <a:t>, </a:t>
            </a:r>
            <a:r>
              <a:rPr lang="ko-KR" altLang="en-US" dirty="0"/>
              <a:t>잘못된 결과값이 나올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2382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138" y="119088"/>
            <a:ext cx="5698564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dirty="0"/>
              <a:t>Reference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3D34C7-8F0E-46C0-832B-D494882F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29" y="1043278"/>
            <a:ext cx="7710959" cy="152959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https://github.com/jooh95/310FreeSeat</a:t>
            </a:r>
            <a:r>
              <a:rPr lang="en-US" altLang="ko-K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592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252" y="679637"/>
            <a:ext cx="5489013" cy="10149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latinLnBrk="0"/>
            <a:r>
              <a:rPr lang="en-US" altLang="ko-KR" sz="6000" dirty="0"/>
              <a:t>Team Introduction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196653-69E0-4E48-BF6D-F2353A033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816" y="2173940"/>
            <a:ext cx="10304278" cy="367104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Team Name : Standing Comedy</a:t>
            </a:r>
          </a:p>
          <a:p>
            <a:r>
              <a:rPr lang="en-US" altLang="ko-KR" dirty="0"/>
              <a:t>Members : </a:t>
            </a:r>
          </a:p>
          <a:p>
            <a:pPr marL="0" indent="0">
              <a:buNone/>
            </a:pPr>
            <a:r>
              <a:rPr lang="en-US" altLang="ko-KR" dirty="0"/>
              <a:t>				20175532  </a:t>
            </a:r>
            <a:r>
              <a:rPr lang="ko-KR" altLang="en-US" dirty="0"/>
              <a:t>신동진</a:t>
            </a:r>
          </a:p>
          <a:p>
            <a:pPr marL="0" indent="0">
              <a:buNone/>
            </a:pPr>
            <a:r>
              <a:rPr lang="en-US" altLang="ko-KR" dirty="0"/>
              <a:t>				20140661  </a:t>
            </a:r>
            <a:r>
              <a:rPr lang="ko-KR" altLang="en-US" dirty="0" err="1"/>
              <a:t>신주환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				20146136  </a:t>
            </a:r>
            <a:r>
              <a:rPr lang="ko-KR" altLang="en-US" dirty="0"/>
              <a:t>오준오</a:t>
            </a:r>
          </a:p>
          <a:p>
            <a:pPr marL="0" indent="0">
              <a:buNone/>
            </a:pPr>
            <a:r>
              <a:rPr lang="en-US" altLang="ko-KR" dirty="0"/>
              <a:t>				20141001  </a:t>
            </a:r>
            <a:r>
              <a:rPr lang="ko-KR" altLang="en-US" dirty="0"/>
              <a:t>이지호</a:t>
            </a:r>
          </a:p>
          <a:p>
            <a:pPr marL="0" indent="0">
              <a:buNone/>
            </a:pPr>
            <a:r>
              <a:rPr lang="en-US" altLang="ko-KR" dirty="0"/>
              <a:t>				20141405  </a:t>
            </a:r>
            <a:r>
              <a:rPr lang="ko-KR" altLang="en-US" dirty="0" err="1"/>
              <a:t>최형준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Leader : 20146136  </a:t>
            </a:r>
            <a:r>
              <a:rPr lang="ko-KR" altLang="en-US" dirty="0"/>
              <a:t>오준오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E2776C-646D-4EAE-9F42-04AD5519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8446"/>
            <a:ext cx="5576047" cy="41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5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778" y="654804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Project Introduction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557867" y="2636003"/>
            <a:ext cx="5589291" cy="3124201"/>
          </a:xfrm>
        </p:spPr>
        <p:txBody>
          <a:bodyPr>
            <a:normAutofit fontScale="92500"/>
          </a:bodyPr>
          <a:lstStyle/>
          <a:p>
            <a:r>
              <a:rPr lang="en-US" altLang="ko-KR" sz="2500" b="1" dirty="0"/>
              <a:t>Name : </a:t>
            </a:r>
            <a:r>
              <a:rPr lang="en-US" altLang="ko-KR" sz="2500" dirty="0"/>
              <a:t>Dynamic Map</a:t>
            </a:r>
            <a:r>
              <a:rPr lang="ko-KR" altLang="en-US" sz="2500" dirty="0"/>
              <a:t>을 이용한 최단 거리 빈 강의실 안내 프로젝트</a:t>
            </a:r>
            <a:endParaRPr lang="en-US" altLang="ko-KR" sz="2500" dirty="0"/>
          </a:p>
          <a:p>
            <a:r>
              <a:rPr lang="en-US" altLang="ko-KR" sz="2500" b="1" dirty="0"/>
              <a:t>Reasons : </a:t>
            </a:r>
          </a:p>
          <a:p>
            <a:pPr marL="0" indent="0">
              <a:buNone/>
            </a:pPr>
            <a:r>
              <a:rPr lang="en-US" altLang="ko-KR" sz="2500" dirty="0"/>
              <a:t>	1. </a:t>
            </a:r>
            <a:r>
              <a:rPr lang="ko-KR" altLang="en-US" sz="2500" dirty="0"/>
              <a:t>부족한 휴게공간 대신 빈  강의실에서 쉴 수 있도록 안내해주는 </a:t>
            </a:r>
            <a:r>
              <a:rPr lang="en-US" altLang="ko-KR" sz="2500" dirty="0"/>
              <a:t>Dynamic Map</a:t>
            </a:r>
          </a:p>
          <a:p>
            <a:pPr marL="0" indent="0">
              <a:buNone/>
            </a:pPr>
            <a:r>
              <a:rPr lang="en-US" altLang="ko-KR" sz="2500" dirty="0"/>
              <a:t>	2. </a:t>
            </a:r>
            <a:r>
              <a:rPr lang="ko-KR" altLang="en-US" sz="2500" dirty="0"/>
              <a:t>사용자가 입력한 현재위치에서 가장 빠르게 갈 수 있는 빈 강의실을 안내</a:t>
            </a:r>
            <a:endParaRPr lang="en-US" altLang="ko-KR" sz="2500" dirty="0"/>
          </a:p>
          <a:p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E0D66-2D42-4CB0-B884-5178F6BA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58" y="0"/>
            <a:ext cx="5044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1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5" y="1952625"/>
            <a:ext cx="5489013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Problem Solving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1" y="3209926"/>
            <a:ext cx="8153400" cy="1752598"/>
          </a:xfrm>
        </p:spPr>
        <p:txBody>
          <a:bodyPr>
            <a:normAutofit/>
          </a:bodyPr>
          <a:lstStyle/>
          <a:p>
            <a:r>
              <a:rPr lang="en-US" altLang="ko-KR" dirty="0"/>
              <a:t>Structure of Graph</a:t>
            </a:r>
          </a:p>
          <a:p>
            <a:r>
              <a:rPr lang="en-US" altLang="ko-KR" dirty="0"/>
              <a:t>Proper User Interaction</a:t>
            </a:r>
          </a:p>
          <a:p>
            <a:r>
              <a:rPr lang="en-US" altLang="ko-KR" dirty="0"/>
              <a:t>Finding a fastest path to reach the free seat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14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121058" y="1702501"/>
            <a:ext cx="5548974" cy="1897380"/>
          </a:xfrm>
          <a:prstGeom prst="rect">
            <a:avLst/>
          </a:prstGeom>
          <a:blipFill dpi="0" rotWithShape="1">
            <a:blip r:embed="rId2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21058" y="3893820"/>
            <a:ext cx="5548974" cy="1897380"/>
          </a:xfrm>
          <a:prstGeom prst="rect">
            <a:avLst/>
          </a:prstGeom>
          <a:blipFill dpi="0" rotWithShape="1">
            <a:blip r:embed="rId3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285FE-D031-42E9-A606-1D321E0C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886" y="1560514"/>
            <a:ext cx="3333495" cy="587219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dirty="0"/>
              <a:t>Structure of Graph</a:t>
            </a:r>
            <a:endParaRPr lang="ko-KR" altLang="en-US" sz="2800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FC0AA8-907E-44BE-AA3D-E12D89F9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12019"/>
            <a:ext cx="4649386" cy="3379182"/>
          </a:xfrm>
        </p:spPr>
        <p:txBody>
          <a:bodyPr anchor="t">
            <a:normAutofit/>
          </a:bodyPr>
          <a:lstStyle/>
          <a:p>
            <a:r>
              <a:rPr lang="en-US" altLang="ko-KR" sz="1800" dirty="0"/>
              <a:t>2D Graph</a:t>
            </a:r>
          </a:p>
          <a:p>
            <a:r>
              <a:rPr lang="en-US" altLang="ko-KR" sz="1800" dirty="0"/>
              <a:t>Node : classroom, elevators, stairs, bridges</a:t>
            </a:r>
          </a:p>
          <a:p>
            <a:r>
              <a:rPr lang="en-US" altLang="ko-KR" sz="1800" dirty="0"/>
              <a:t>Floor movement is only possible through stairs or elevator.</a:t>
            </a:r>
          </a:p>
          <a:p>
            <a:endParaRPr lang="en-US" altLang="ko-KR" sz="1800" dirty="0"/>
          </a:p>
          <a:p>
            <a:r>
              <a:rPr lang="en-US" altLang="ko-KR" sz="1800" dirty="0"/>
              <a:t>Each elevators is separated into one of A, B, C areas.</a:t>
            </a:r>
          </a:p>
        </p:txBody>
      </p:sp>
      <p:sp>
        <p:nvSpPr>
          <p:cNvPr id="4" name="타원 3"/>
          <p:cNvSpPr/>
          <p:nvPr/>
        </p:nvSpPr>
        <p:spPr>
          <a:xfrm>
            <a:off x="8246890" y="1878803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655270" y="187050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9033682" y="187050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553565" y="193458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035253" y="187050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016112" y="2220432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370875" y="2920399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693715" y="2903520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537342" y="3197461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001336" y="3187108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468319" y="3252194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024805" y="3212723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822591" y="2856367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119037" y="2842218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881327" y="3205237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480496" y="2201772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930696" y="2412018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877594" y="4449422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624522" y="5134357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9909772" y="5131404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832541" y="5427246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330943" y="4453638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8039091" y="4785894"/>
            <a:ext cx="68657" cy="64080"/>
          </a:xfrm>
          <a:prstGeom prst="ellipse">
            <a:avLst/>
          </a:prstGeom>
          <a:solidFill>
            <a:srgbClr val="FFFF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>
            <a:endCxn id="49" idx="1"/>
          </p:cNvCxnSpPr>
          <p:nvPr/>
        </p:nvCxnSpPr>
        <p:spPr>
          <a:xfrm flipH="1">
            <a:off x="7842596" y="3286796"/>
            <a:ext cx="73025" cy="214983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22" idx="4"/>
            <a:endCxn id="40" idx="0"/>
          </p:cNvCxnSpPr>
          <p:nvPr/>
        </p:nvCxnSpPr>
        <p:spPr>
          <a:xfrm flipH="1">
            <a:off x="7911923" y="2284512"/>
            <a:ext cx="138518" cy="216491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33" idx="4"/>
            <a:endCxn id="50" idx="0"/>
          </p:cNvCxnSpPr>
          <p:nvPr/>
        </p:nvCxnSpPr>
        <p:spPr>
          <a:xfrm flipH="1">
            <a:off x="8365272" y="2265852"/>
            <a:ext cx="149553" cy="218778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34" idx="4"/>
            <a:endCxn id="51" idx="0"/>
          </p:cNvCxnSpPr>
          <p:nvPr/>
        </p:nvCxnSpPr>
        <p:spPr>
          <a:xfrm flipH="1">
            <a:off x="8073420" y="2476098"/>
            <a:ext cx="891605" cy="230979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30" idx="4"/>
            <a:endCxn id="47" idx="0"/>
          </p:cNvCxnSpPr>
          <p:nvPr/>
        </p:nvCxnSpPr>
        <p:spPr>
          <a:xfrm flipH="1">
            <a:off x="9658851" y="2920447"/>
            <a:ext cx="198069" cy="221391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31" idx="4"/>
            <a:endCxn id="48" idx="0"/>
          </p:cNvCxnSpPr>
          <p:nvPr/>
        </p:nvCxnSpPr>
        <p:spPr>
          <a:xfrm flipH="1">
            <a:off x="9944101" y="2906298"/>
            <a:ext cx="209265" cy="222510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202" idx="3"/>
            <a:endCxn id="34" idx="0"/>
          </p:cNvCxnSpPr>
          <p:nvPr/>
        </p:nvCxnSpPr>
        <p:spPr>
          <a:xfrm flipH="1">
            <a:off x="8965025" y="2243088"/>
            <a:ext cx="69835" cy="16893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29" idx="6"/>
            <a:endCxn id="25" idx="2"/>
          </p:cNvCxnSpPr>
          <p:nvPr/>
        </p:nvCxnSpPr>
        <p:spPr>
          <a:xfrm flipV="1">
            <a:off x="9093462" y="3229501"/>
            <a:ext cx="443880" cy="1526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>
            <a:stCxn id="32" idx="6"/>
            <a:endCxn id="28" idx="2"/>
          </p:cNvCxnSpPr>
          <p:nvPr/>
        </p:nvCxnSpPr>
        <p:spPr>
          <a:xfrm>
            <a:off x="7949984" y="3237277"/>
            <a:ext cx="518335" cy="4695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32" idx="7"/>
            <a:endCxn id="23" idx="3"/>
          </p:cNvCxnSpPr>
          <p:nvPr/>
        </p:nvCxnSpPr>
        <p:spPr>
          <a:xfrm flipV="1">
            <a:off x="7939929" y="2975095"/>
            <a:ext cx="441001" cy="23952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stCxn id="23" idx="6"/>
            <a:endCxn id="24" idx="2"/>
          </p:cNvCxnSpPr>
          <p:nvPr/>
        </p:nvCxnSpPr>
        <p:spPr>
          <a:xfrm flipV="1">
            <a:off x="8439532" y="2935560"/>
            <a:ext cx="254183" cy="1687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stCxn id="24" idx="6"/>
            <a:endCxn id="171" idx="2"/>
          </p:cNvCxnSpPr>
          <p:nvPr/>
        </p:nvCxnSpPr>
        <p:spPr>
          <a:xfrm>
            <a:off x="8762372" y="2935560"/>
            <a:ext cx="249394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28" idx="6"/>
            <a:endCxn id="29" idx="2"/>
          </p:cNvCxnSpPr>
          <p:nvPr/>
        </p:nvCxnSpPr>
        <p:spPr>
          <a:xfrm flipV="1">
            <a:off x="8536976" y="3244763"/>
            <a:ext cx="487829" cy="3947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26" idx="0"/>
            <a:endCxn id="30" idx="5"/>
          </p:cNvCxnSpPr>
          <p:nvPr/>
        </p:nvCxnSpPr>
        <p:spPr>
          <a:xfrm flipH="1" flipV="1">
            <a:off x="9881193" y="2911063"/>
            <a:ext cx="154472" cy="27604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stCxn id="26" idx="0"/>
            <a:endCxn id="31" idx="3"/>
          </p:cNvCxnSpPr>
          <p:nvPr/>
        </p:nvCxnSpPr>
        <p:spPr>
          <a:xfrm flipV="1">
            <a:off x="10035665" y="2896914"/>
            <a:ext cx="93427" cy="29019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25" idx="6"/>
            <a:endCxn id="26" idx="2"/>
          </p:cNvCxnSpPr>
          <p:nvPr/>
        </p:nvCxnSpPr>
        <p:spPr>
          <a:xfrm flipV="1">
            <a:off x="9605999" y="3219148"/>
            <a:ext cx="395337" cy="10353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타원 170"/>
          <p:cNvSpPr/>
          <p:nvPr/>
        </p:nvSpPr>
        <p:spPr>
          <a:xfrm>
            <a:off x="9011766" y="2903520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3" name="직선 연결선 172"/>
          <p:cNvCxnSpPr>
            <a:stCxn id="171" idx="0"/>
            <a:endCxn id="34" idx="4"/>
          </p:cNvCxnSpPr>
          <p:nvPr/>
        </p:nvCxnSpPr>
        <p:spPr>
          <a:xfrm flipH="1" flipV="1">
            <a:off x="8965025" y="2476098"/>
            <a:ext cx="81070" cy="42742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stCxn id="20" idx="6"/>
            <a:endCxn id="21" idx="2"/>
          </p:cNvCxnSpPr>
          <p:nvPr/>
        </p:nvCxnSpPr>
        <p:spPr>
          <a:xfrm flipV="1">
            <a:off x="9622222" y="1902544"/>
            <a:ext cx="413031" cy="6408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>
            <a:stCxn id="18" idx="6"/>
            <a:endCxn id="19" idx="2"/>
          </p:cNvCxnSpPr>
          <p:nvPr/>
        </p:nvCxnSpPr>
        <p:spPr>
          <a:xfrm>
            <a:off x="8723927" y="1902544"/>
            <a:ext cx="30975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stCxn id="4" idx="6"/>
            <a:endCxn id="18" idx="2"/>
          </p:cNvCxnSpPr>
          <p:nvPr/>
        </p:nvCxnSpPr>
        <p:spPr>
          <a:xfrm flipV="1">
            <a:off x="8315547" y="1902544"/>
            <a:ext cx="339723" cy="829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>
            <a:stCxn id="4" idx="3"/>
            <a:endCxn id="22" idx="7"/>
          </p:cNvCxnSpPr>
          <p:nvPr/>
        </p:nvCxnSpPr>
        <p:spPr>
          <a:xfrm flipH="1">
            <a:off x="8074714" y="1933499"/>
            <a:ext cx="182231" cy="29631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>
            <a:stCxn id="19" idx="6"/>
            <a:endCxn id="20" idx="2"/>
          </p:cNvCxnSpPr>
          <p:nvPr/>
        </p:nvCxnSpPr>
        <p:spPr>
          <a:xfrm>
            <a:off x="9102339" y="1902544"/>
            <a:ext cx="451226" cy="6408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>
            <a:stCxn id="4" idx="4"/>
            <a:endCxn id="33" idx="1"/>
          </p:cNvCxnSpPr>
          <p:nvPr/>
        </p:nvCxnSpPr>
        <p:spPr>
          <a:xfrm>
            <a:off x="8281219" y="1942883"/>
            <a:ext cx="209332" cy="268273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stCxn id="33" idx="6"/>
            <a:endCxn id="34" idx="2"/>
          </p:cNvCxnSpPr>
          <p:nvPr/>
        </p:nvCxnSpPr>
        <p:spPr>
          <a:xfrm>
            <a:off x="8549153" y="2233812"/>
            <a:ext cx="381543" cy="21024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>
            <a:stCxn id="202" idx="2"/>
            <a:endCxn id="33" idx="6"/>
          </p:cNvCxnSpPr>
          <p:nvPr/>
        </p:nvCxnSpPr>
        <p:spPr>
          <a:xfrm flipH="1">
            <a:off x="8549153" y="2220432"/>
            <a:ext cx="475652" cy="1338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타원 201"/>
          <p:cNvSpPr/>
          <p:nvPr/>
        </p:nvSpPr>
        <p:spPr>
          <a:xfrm>
            <a:off x="9024805" y="2188392"/>
            <a:ext cx="68657" cy="6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214"/>
          <p:cNvCxnSpPr>
            <a:stCxn id="171" idx="4"/>
            <a:endCxn id="29" idx="0"/>
          </p:cNvCxnSpPr>
          <p:nvPr/>
        </p:nvCxnSpPr>
        <p:spPr>
          <a:xfrm>
            <a:off x="9046095" y="2967600"/>
            <a:ext cx="13039" cy="245123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>
            <a:stCxn id="23" idx="4"/>
            <a:endCxn id="28" idx="0"/>
          </p:cNvCxnSpPr>
          <p:nvPr/>
        </p:nvCxnSpPr>
        <p:spPr>
          <a:xfrm>
            <a:off x="8405204" y="2984479"/>
            <a:ext cx="97444" cy="26771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>
            <a:stCxn id="202" idx="0"/>
            <a:endCxn id="19" idx="4"/>
          </p:cNvCxnSpPr>
          <p:nvPr/>
        </p:nvCxnSpPr>
        <p:spPr>
          <a:xfrm flipV="1">
            <a:off x="9059134" y="1934584"/>
            <a:ext cx="8877" cy="2538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9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976" y="445394"/>
            <a:ext cx="2088257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Node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01AEC38-FB2D-45EF-9B37-C690742B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337" y="2049492"/>
            <a:ext cx="9016816" cy="137950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강의실</a:t>
            </a:r>
            <a:r>
              <a:rPr lang="en-US" altLang="ko-KR" sz="2000" dirty="0"/>
              <a:t>, </a:t>
            </a:r>
            <a:r>
              <a:rPr lang="ko-KR" altLang="en-US" sz="2000" dirty="0"/>
              <a:t>계단</a:t>
            </a:r>
            <a:r>
              <a:rPr lang="en-US" altLang="ko-KR" sz="2000" dirty="0"/>
              <a:t>, </a:t>
            </a:r>
            <a:r>
              <a:rPr lang="ko-KR" altLang="en-US" sz="2000" dirty="0"/>
              <a:t>엘리베이터를 </a:t>
            </a:r>
            <a:r>
              <a:rPr lang="en-US" altLang="ko-KR" sz="2000" dirty="0"/>
              <a:t>Node</a:t>
            </a:r>
            <a:r>
              <a:rPr lang="ko-KR" altLang="en-US" sz="2000" dirty="0"/>
              <a:t>로 설정</a:t>
            </a:r>
            <a:endParaRPr lang="en-US" altLang="ko-KR" sz="2000" dirty="0"/>
          </a:p>
          <a:p>
            <a:r>
              <a:rPr lang="ko-KR" altLang="en-US" sz="2000" dirty="0"/>
              <a:t>엘리베이터는 각 엘리베이터가 아닌 엘리베이터 구역을 노드로 둠 </a:t>
            </a:r>
            <a:r>
              <a:rPr lang="en-US" altLang="ko-KR" sz="2000" dirty="0"/>
              <a:t>ex)A,B,C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BECB2C3-3E58-41F3-8B2D-7B797B3EC8B9}"/>
              </a:ext>
            </a:extLst>
          </p:cNvPr>
          <p:cNvSpPr txBox="1">
            <a:spLocks/>
          </p:cNvSpPr>
          <p:nvPr/>
        </p:nvSpPr>
        <p:spPr>
          <a:xfrm>
            <a:off x="2282283" y="2598233"/>
            <a:ext cx="9016816" cy="3731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/>
              <a:t>Class Node</a:t>
            </a:r>
          </a:p>
          <a:p>
            <a:pPr marL="0" indent="0">
              <a:buNone/>
            </a:pPr>
            <a:r>
              <a:rPr lang="en-US" altLang="ko-KR" dirty="0" err="1"/>
              <a:t>isRoom</a:t>
            </a:r>
            <a:r>
              <a:rPr lang="en-US" altLang="ko-KR" dirty="0"/>
              <a:t>(</a:t>
            </a:r>
            <a:r>
              <a:rPr lang="ko-KR" altLang="en-US" dirty="0"/>
              <a:t>강의실여부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Timetable(</a:t>
            </a:r>
            <a:r>
              <a:rPr lang="ko-KR" altLang="en-US" dirty="0"/>
              <a:t>강의실인 경우 시간표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Key(</a:t>
            </a:r>
            <a:r>
              <a:rPr lang="ko-KR" altLang="en-US" dirty="0"/>
              <a:t>알고리즘에 필요한 </a:t>
            </a:r>
            <a:r>
              <a:rPr lang="ko-KR" altLang="en-US" dirty="0" err="1"/>
              <a:t>노드별</a:t>
            </a:r>
            <a:r>
              <a:rPr lang="ko-KR" altLang="en-US" dirty="0"/>
              <a:t> 고유 인덱스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Name(</a:t>
            </a:r>
            <a:r>
              <a:rPr lang="ko-KR" altLang="en-US" dirty="0"/>
              <a:t>노드의 이름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958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976" y="445394"/>
            <a:ext cx="2088257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6000" dirty="0"/>
              <a:t>Edge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BECB2C3-3E58-41F3-8B2D-7B797B3EC8B9}"/>
              </a:ext>
            </a:extLst>
          </p:cNvPr>
          <p:cNvSpPr txBox="1">
            <a:spLocks/>
          </p:cNvSpPr>
          <p:nvPr/>
        </p:nvSpPr>
        <p:spPr>
          <a:xfrm>
            <a:off x="2282283" y="2598233"/>
            <a:ext cx="9016816" cy="3731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/>
              <a:t>Class Edge</a:t>
            </a:r>
          </a:p>
          <a:p>
            <a:pPr marL="0" indent="0">
              <a:buNone/>
            </a:pPr>
            <a:r>
              <a:rPr lang="en-US" altLang="ko-KR" dirty="0"/>
              <a:t>Weight(</a:t>
            </a:r>
            <a:r>
              <a:rPr lang="ko-KR" altLang="en-US" dirty="0"/>
              <a:t>이동 시간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sNode</a:t>
            </a:r>
            <a:r>
              <a:rPr lang="en-US" altLang="ko-KR" dirty="0"/>
              <a:t>(</a:t>
            </a:r>
            <a:r>
              <a:rPr lang="ko-KR" altLang="en-US" dirty="0"/>
              <a:t>시작 노드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dNode</a:t>
            </a:r>
            <a:r>
              <a:rPr lang="en-US" altLang="ko-KR" dirty="0"/>
              <a:t>(</a:t>
            </a:r>
            <a:r>
              <a:rPr lang="ko-KR" altLang="en-US" dirty="0"/>
              <a:t>목적지 노드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F055A93-E41E-4309-BBD6-D938F372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337" y="2049492"/>
            <a:ext cx="9016816" cy="137950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같은 구역의 엘리베이터들은 모두 이어져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인접한 강의실 </a:t>
            </a:r>
            <a:r>
              <a:rPr lang="en-US" altLang="ko-KR" sz="2000" dirty="0"/>
              <a:t>, </a:t>
            </a:r>
            <a:r>
              <a:rPr lang="ko-KR" altLang="en-US" sz="2000" dirty="0"/>
              <a:t>계단</a:t>
            </a:r>
            <a:r>
              <a:rPr lang="en-US" altLang="ko-KR" sz="2000" dirty="0"/>
              <a:t>, </a:t>
            </a:r>
            <a:r>
              <a:rPr lang="ko-KR" altLang="en-US" sz="2000" dirty="0"/>
              <a:t>구역 들만이 연결되어져 있다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956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DC97-61E2-4737-A214-A28A9D4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168" y="813661"/>
            <a:ext cx="7820025" cy="1014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/>
            <a:r>
              <a:rPr lang="en-US" altLang="ko-KR" sz="2800" b="1" dirty="0"/>
              <a:t>UI &amp; Storyboard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845" y="1921951"/>
            <a:ext cx="5010149" cy="2181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Input</a:t>
            </a:r>
          </a:p>
          <a:p>
            <a:r>
              <a:rPr lang="en-US" altLang="ko-KR" dirty="0"/>
              <a:t>Time (can get current time)</a:t>
            </a:r>
          </a:p>
          <a:p>
            <a:r>
              <a:rPr lang="en-US" altLang="ko-KR" dirty="0"/>
              <a:t>Current location</a:t>
            </a:r>
          </a:p>
          <a:p>
            <a:r>
              <a:rPr lang="en-US" altLang="ko-KR" dirty="0"/>
              <a:t>Length of free time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F97A8A7-E686-4566-A7B6-A008437A6A57}"/>
              </a:ext>
            </a:extLst>
          </p:cNvPr>
          <p:cNvSpPr txBox="1">
            <a:spLocks/>
          </p:cNvSpPr>
          <p:nvPr/>
        </p:nvSpPr>
        <p:spPr>
          <a:xfrm>
            <a:off x="2187845" y="4240760"/>
            <a:ext cx="5476067" cy="126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Output</a:t>
            </a:r>
          </a:p>
          <a:p>
            <a:r>
              <a:rPr lang="en-US" altLang="ko-KR" dirty="0"/>
              <a:t>Location of free classroom</a:t>
            </a:r>
          </a:p>
          <a:p>
            <a:r>
              <a:rPr lang="en-US" altLang="ko-KR" dirty="0"/>
              <a:t>Route to get the free classroom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85AD3-10A6-466F-BD53-859E9BD3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4825"/>
            <a:ext cx="2962924" cy="5925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2B85DD-9E6B-4D5A-9C1B-3088F97F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064" y="504825"/>
            <a:ext cx="2962924" cy="592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6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6602</TotalTime>
  <Words>1068</Words>
  <Application>Microsoft Office PowerPoint</Application>
  <PresentationFormat>와이드스크린</PresentationFormat>
  <Paragraphs>161</Paragraphs>
  <Slides>28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HY엽서L</vt:lpstr>
      <vt:lpstr>맑은 고딕</vt:lpstr>
      <vt:lpstr>Arial</vt:lpstr>
      <vt:lpstr>Corbel</vt:lpstr>
      <vt:lpstr>시차</vt:lpstr>
      <vt:lpstr>자료구조와 설계 Final Report Team : Standing Comedy</vt:lpstr>
      <vt:lpstr>목차</vt:lpstr>
      <vt:lpstr>Team Introduction</vt:lpstr>
      <vt:lpstr>Project Introduction</vt:lpstr>
      <vt:lpstr>Problem Solving</vt:lpstr>
      <vt:lpstr>Structure of Graph</vt:lpstr>
      <vt:lpstr>Node</vt:lpstr>
      <vt:lpstr>Edge</vt:lpstr>
      <vt:lpstr>UI &amp; Storyboard</vt:lpstr>
      <vt:lpstr>Parsing</vt:lpstr>
      <vt:lpstr>Algorithm</vt:lpstr>
      <vt:lpstr>Data Collection</vt:lpstr>
      <vt:lpstr>     Make Adjacent Matrix</vt:lpstr>
      <vt:lpstr> Match Orders</vt:lpstr>
      <vt:lpstr>Implementation</vt:lpstr>
      <vt:lpstr>Flowchart</vt:lpstr>
      <vt:lpstr>Get System Time and Day of Week</vt:lpstr>
      <vt:lpstr>Parse the CSV Data &amp; Build the Graph</vt:lpstr>
      <vt:lpstr>Bellman-Ford’s Algorithm to  Update Whole Routes</vt:lpstr>
      <vt:lpstr>Select the Fastest Destination </vt:lpstr>
      <vt:lpstr>Set the elevator weights.</vt:lpstr>
      <vt:lpstr>Set the elevator weights.</vt:lpstr>
      <vt:lpstr>Set the elevator weights.</vt:lpstr>
      <vt:lpstr>Operate with the size of empty time. </vt:lpstr>
      <vt:lpstr>Improve the android UI.</vt:lpstr>
      <vt:lpstr>Test(Demo Video)</vt:lpstr>
      <vt:lpstr>Self Evaluation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주차장 안내 프로그램</dc:title>
  <dc:creator>js</dc:creator>
  <cp:lastModifiedBy>오준오</cp:lastModifiedBy>
  <cp:revision>186</cp:revision>
  <dcterms:created xsi:type="dcterms:W3CDTF">2018-03-02T05:31:47Z</dcterms:created>
  <dcterms:modified xsi:type="dcterms:W3CDTF">2018-12-26T06:23:36Z</dcterms:modified>
</cp:coreProperties>
</file>